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8" r:id="rId2"/>
    <p:sldId id="257" r:id="rId3"/>
    <p:sldId id="259" r:id="rId4"/>
    <p:sldId id="260" r:id="rId5"/>
    <p:sldId id="256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7A0C18-8DA0-4DB2-B42A-127BB5F59623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A5A310-0DC3-47D2-85AC-04FFFD1A3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867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A5A310-0DC3-47D2-85AC-04FFFD1A3F2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417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59BF6-CC65-46F4-9D98-1862881DF4E4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530EA-31CD-4F72-A8BD-66C0C6343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528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59BF6-CC65-46F4-9D98-1862881DF4E4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530EA-31CD-4F72-A8BD-66C0C6343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579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59BF6-CC65-46F4-9D98-1862881DF4E4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530EA-31CD-4F72-A8BD-66C0C6343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805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59BF6-CC65-46F4-9D98-1862881DF4E4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530EA-31CD-4F72-A8BD-66C0C6343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567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59BF6-CC65-46F4-9D98-1862881DF4E4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530EA-31CD-4F72-A8BD-66C0C6343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367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59BF6-CC65-46F4-9D98-1862881DF4E4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530EA-31CD-4F72-A8BD-66C0C6343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190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59BF6-CC65-46F4-9D98-1862881DF4E4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530EA-31CD-4F72-A8BD-66C0C6343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817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59BF6-CC65-46F4-9D98-1862881DF4E4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530EA-31CD-4F72-A8BD-66C0C6343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626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59BF6-CC65-46F4-9D98-1862881DF4E4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530EA-31CD-4F72-A8BD-66C0C6343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690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59BF6-CC65-46F4-9D98-1862881DF4E4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530EA-31CD-4F72-A8BD-66C0C6343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626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59BF6-CC65-46F4-9D98-1862881DF4E4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530EA-31CD-4F72-A8BD-66C0C6343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941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59BF6-CC65-46F4-9D98-1862881DF4E4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530EA-31CD-4F72-A8BD-66C0C6343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497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764753" y="0"/>
            <a:ext cx="6965160" cy="670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bn-BD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bn-BD" sz="9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</a:p>
          <a:p>
            <a:pPr algn="ctr"/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মোঃমুমিন</a:t>
            </a:r>
          </a:p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</a:t>
            </a:r>
          </a:p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মুজাদ্দেদিয়া নুরিয়া ইসলামিয়া দাখিল মাদ্রাসা</a:t>
            </a:r>
          </a:p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বাড়বাকুণ্ড,সীতাকুণ্ড,চট্টগ্রাম</a:t>
            </a:r>
          </a:p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মোবাইল নং ০১৮১৩৪০২২৫৭</a:t>
            </a:r>
          </a:p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আইডি নং ৫৯,ব্যাচ নং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-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১৯</a:t>
            </a:r>
          </a:p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টিকিউআই-২</a:t>
            </a:r>
            <a:endParaRPr lang="bn-BD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9800" y="3352800"/>
            <a:ext cx="152400" cy="152400"/>
          </a:xfrm>
          <a:prstGeom prst="rect">
            <a:avLst/>
          </a:prstGeom>
        </p:spPr>
      </p:pic>
      <p:sp>
        <p:nvSpPr>
          <p:cNvPr id="2" name="Oval 1"/>
          <p:cNvSpPr/>
          <p:nvPr/>
        </p:nvSpPr>
        <p:spPr>
          <a:xfrm>
            <a:off x="7400925" y="328613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11858625" y="1271588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88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57347" y="300037"/>
            <a:ext cx="858678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BD" sz="4800" dirty="0" smtClean="0"/>
          </a:p>
          <a:p>
            <a:pPr algn="ctr"/>
            <a:r>
              <a:rPr lang="bn-BD" sz="4800" dirty="0" smtClean="0"/>
              <a:t>বাংলাদেশ ও বিশ্বপরিচিতি</a:t>
            </a:r>
          </a:p>
          <a:p>
            <a:pPr algn="ctr"/>
            <a:endParaRPr lang="bn-BD" sz="4000" dirty="0" smtClean="0"/>
          </a:p>
          <a:p>
            <a:pPr algn="ctr"/>
            <a:r>
              <a:rPr lang="bn-BD" sz="4400" dirty="0" smtClean="0"/>
              <a:t>৯ম শ্রেণি </a:t>
            </a:r>
          </a:p>
          <a:p>
            <a:pPr algn="ctr"/>
            <a:endParaRPr lang="bn-BD" sz="4000" dirty="0" smtClean="0"/>
          </a:p>
          <a:p>
            <a:pPr algn="ctr"/>
            <a:r>
              <a:rPr lang="bn-BD" sz="4400" dirty="0" smtClean="0"/>
              <a:t>সময়ঃ ৫০মিনিট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360333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80823" y="1291557"/>
            <a:ext cx="884396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রাষ্ট্রের উপাদান</a:t>
            </a:r>
          </a:p>
          <a:p>
            <a:pPr algn="ctr"/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অধ্যায়ঃচতুর্থ</a:t>
            </a:r>
          </a:p>
          <a:p>
            <a:pPr algn="ctr"/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পরিচ্ছেদঃ৩য়</a:t>
            </a:r>
          </a:p>
          <a:p>
            <a:pPr algn="ctr"/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পৃষ্ঠাঃ১৭৩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3424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76575" y="4927046"/>
            <a:ext cx="9115425" cy="8402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BD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6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6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6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6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6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6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73696" y="646385"/>
            <a:ext cx="3571531" cy="132343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bn-BD" sz="4000" dirty="0" smtClean="0"/>
          </a:p>
          <a:p>
            <a:pPr algn="ctr"/>
            <a:r>
              <a:rPr lang="bn-BD" sz="4000" dirty="0" smtClean="0"/>
              <a:t>শিখনফল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2372501"/>
            <a:ext cx="11958637" cy="25545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 পাঠ শেষে শিক্ষার্থীরা-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১।রাষ্ট্র কী তা বলতে পারবে ;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২।রাষ্ট্রের উপাদান গুলোর নাম বলতে পারবে ;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৩।রাষ্ট্রের উপাদান গুলো ব্যাখ্যা করতে পারবে । </a:t>
            </a:r>
            <a:endParaRPr lang="bn-BD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4758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3743325" y="557212"/>
            <a:ext cx="428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13" y="3452580"/>
            <a:ext cx="3937564" cy="32911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5979" y="48152"/>
            <a:ext cx="4016021" cy="234597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92" r="4750" b="5075"/>
          <a:stretch/>
        </p:blipFill>
        <p:spPr>
          <a:xfrm>
            <a:off x="8429625" y="3523337"/>
            <a:ext cx="3414713" cy="237740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584" y="70114"/>
            <a:ext cx="3980393" cy="32874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9070768" y="2465563"/>
            <a:ext cx="2226441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55257" y="5567686"/>
            <a:ext cx="2488468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নির্দিষ্ট ভূ-খণ্ড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892139" y="5972168"/>
            <a:ext cx="28432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সার্বভৌমত্ব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88595" y="1359896"/>
            <a:ext cx="198363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জনসমষ্টি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5701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3" grpId="0" animBg="1"/>
      <p:bldP spid="16" grpId="0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86251" y="585788"/>
            <a:ext cx="3843337" cy="11079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দলীয়কাজ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57288" y="2383606"/>
            <a:ext cx="1175861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solidFill>
                  <a:srgbClr val="FF0000"/>
                </a:solidFill>
              </a:rPr>
              <a:t>কাজ-১ </a:t>
            </a:r>
          </a:p>
          <a:p>
            <a:r>
              <a:rPr lang="bn-BD" sz="2400" dirty="0" smtClean="0"/>
              <a:t>সার্বভৌমত্ব রাষ্ট্র গঠনের একটি অন্যতম উপাদান ব্যাখ্যা কর</a:t>
            </a:r>
            <a:r>
              <a:rPr lang="bn-BD" dirty="0" smtClean="0"/>
              <a:t>।</a:t>
            </a:r>
          </a:p>
          <a:p>
            <a:pPr algn="ctr"/>
            <a:r>
              <a:rPr lang="bn-BD" sz="3600" dirty="0" smtClean="0">
                <a:solidFill>
                  <a:srgbClr val="FF0000"/>
                </a:solidFill>
              </a:rPr>
              <a:t>কাজ-২</a:t>
            </a:r>
          </a:p>
          <a:p>
            <a:r>
              <a:rPr lang="bn-BD" sz="2800" dirty="0" smtClean="0"/>
              <a:t>জনগনের সার্বিক কল্যাণ সাধনই রাষ্টের উদ্দেশ্য-উক্তিটি ব্যাখ্যা কর।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52626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82291" y="1334085"/>
            <a:ext cx="3000375" cy="101566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dirty="0" smtClean="0"/>
              <a:t>উত্তরবলি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2931521" y="2890034"/>
            <a:ext cx="816349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/>
              <a:t>১।রাষ্ট্রের উপাদান কয়টি ও কি কি ?</a:t>
            </a:r>
          </a:p>
          <a:p>
            <a:r>
              <a:rPr lang="bn-BD" sz="4000" dirty="0" smtClean="0"/>
              <a:t>২।সরকার কী </a:t>
            </a:r>
            <a:r>
              <a:rPr lang="en-US" sz="4000" dirty="0" smtClean="0"/>
              <a:t>?</a:t>
            </a:r>
            <a:endParaRPr lang="bn-BD" sz="4000" dirty="0" smtClean="0"/>
          </a:p>
          <a:p>
            <a:r>
              <a:rPr lang="bn-BD" sz="4000" smtClean="0"/>
              <a:t>৩।জনসমষ্টি কী 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18852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98511" y="834528"/>
            <a:ext cx="2843212" cy="923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57391" y="1943108"/>
            <a:ext cx="955833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রাষ্ট্র তোমাকে কি দিয়েছে বড় কথা নয়,তুমি রাষ্ট্রকে কী </a:t>
            </a:r>
          </a:p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দিয়েছো তা বড় কথা-উক্তিটি ব্যাখ্যা কর ।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2675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43359" y="1971675"/>
            <a:ext cx="5672141" cy="2646878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1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0621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560</TotalTime>
  <Words>109</Words>
  <Application>Microsoft Office PowerPoint</Application>
  <PresentationFormat>Widescreen</PresentationFormat>
  <Paragraphs>49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DOEL</cp:lastModifiedBy>
  <cp:revision>124</cp:revision>
  <dcterms:created xsi:type="dcterms:W3CDTF">2014-11-04T06:59:59Z</dcterms:created>
  <dcterms:modified xsi:type="dcterms:W3CDTF">2014-11-09T04:30:21Z</dcterms:modified>
</cp:coreProperties>
</file>